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ECB6C8-6F33-465E-BFC3-9B7C22F406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5D772A-87D2-499D-8ABE-A9EBFB65D41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3">
                <a:lumMod val="60000"/>
                <a:lumOff val="40000"/>
              </a:schemeClr>
            </a:gs>
            <a:gs pos="71000">
              <a:schemeClr val="accent3">
                <a:lumMod val="60000"/>
                <a:lumOff val="40000"/>
                <a:alpha val="0"/>
              </a:schemeClr>
            </a:gs>
            <a:gs pos="6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Сарысу ауданы   Әкімдігінің  Білім бөлімі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6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“Біз жас ұландықтармыз”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48" y="1214422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4.2.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Мүшелерді ұйымға қабылдауды </a:t>
            </a:r>
            <a:r>
              <a:rPr lang="ru-RU" sz="2800" dirty="0" smtClean="0"/>
              <a:t>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бастауыш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ұйымы жүргізеді.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Ұйымға қабылдау жылына</a:t>
            </a:r>
            <a:r>
              <a:rPr lang="ru-RU" sz="2800" dirty="0" smtClean="0"/>
              <a:t> 3 </a:t>
            </a:r>
            <a:r>
              <a:rPr lang="ru-RU" sz="2800" dirty="0" err="1" smtClean="0"/>
              <a:t>рет</a:t>
            </a:r>
            <a:r>
              <a:rPr lang="ru-RU" sz="2800" dirty="0" smtClean="0"/>
              <a:t> </a:t>
            </a:r>
            <a:r>
              <a:rPr lang="ru-RU" sz="2800" dirty="0" err="1" smtClean="0"/>
              <a:t>өткізіледі</a:t>
            </a:r>
            <a:r>
              <a:rPr lang="ru-RU" sz="2800" dirty="0" smtClean="0"/>
              <a:t>: 1 </a:t>
            </a:r>
            <a:r>
              <a:rPr lang="ru-RU" sz="2800" dirty="0" err="1" smtClean="0"/>
              <a:t>мамыр</a:t>
            </a:r>
            <a:r>
              <a:rPr lang="ru-RU" sz="2800" dirty="0" smtClean="0"/>
              <a:t> – </a:t>
            </a:r>
            <a:r>
              <a:rPr lang="ru-RU" sz="2800" dirty="0" err="1" smtClean="0"/>
              <a:t>Қазақстан халқының бірлігі</a:t>
            </a:r>
            <a:r>
              <a:rPr lang="ru-RU" sz="2800" dirty="0" smtClean="0"/>
              <a:t> </a:t>
            </a:r>
            <a:r>
              <a:rPr lang="ru-RU" sz="2800" dirty="0" err="1" smtClean="0"/>
              <a:t>күні</a:t>
            </a:r>
            <a:r>
              <a:rPr lang="ru-RU" sz="2800" dirty="0" smtClean="0"/>
              <a:t>, 6 </a:t>
            </a:r>
            <a:r>
              <a:rPr lang="ru-RU" sz="2800" dirty="0" err="1" smtClean="0"/>
              <a:t>шілде</a:t>
            </a:r>
            <a:r>
              <a:rPr lang="ru-RU" sz="2800" dirty="0" smtClean="0"/>
              <a:t> –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</a:t>
            </a:r>
            <a:r>
              <a:rPr lang="ru-RU" sz="2800" dirty="0" smtClean="0"/>
              <a:t>» </a:t>
            </a:r>
            <a:r>
              <a:rPr lang="ru-RU" sz="2800" dirty="0" err="1" smtClean="0"/>
              <a:t>құрылған күні</a:t>
            </a:r>
            <a:r>
              <a:rPr lang="ru-RU" sz="2800" dirty="0" smtClean="0"/>
              <a:t>, 16 </a:t>
            </a:r>
            <a:r>
              <a:rPr lang="ru-RU" sz="2800" dirty="0" err="1" smtClean="0"/>
              <a:t>желтоқсан </a:t>
            </a:r>
            <a:r>
              <a:rPr lang="ru-RU" sz="2800" dirty="0" smtClean="0"/>
              <a:t>– </a:t>
            </a:r>
            <a:r>
              <a:rPr lang="ru-RU" sz="2800" dirty="0" err="1" smtClean="0"/>
              <a:t>Тәуелсіздік күні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4.3.</a:t>
            </a:r>
            <a:r>
              <a:rPr lang="ru-RU" sz="2800" b="1" dirty="0" smtClean="0"/>
              <a:t> </a:t>
            </a:r>
            <a:r>
              <a:rPr lang="ru-RU" sz="2800" dirty="0" smtClean="0"/>
              <a:t>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Ұланнан» ерікті</a:t>
            </a:r>
            <a:r>
              <a:rPr lang="ru-RU" sz="2800" dirty="0" smtClean="0"/>
              <a:t> </a:t>
            </a:r>
            <a:r>
              <a:rPr lang="ru-RU" sz="2800" dirty="0" err="1" smtClean="0"/>
              <a:t>түрде шығу үшін </a:t>
            </a:r>
            <a:r>
              <a:rPr lang="ru-RU" sz="2800" dirty="0" smtClean="0"/>
              <a:t>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бастауыш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ұйымының жетекшісіне</a:t>
            </a:r>
            <a:r>
              <a:rPr lang="ru-RU" sz="2800" dirty="0" smtClean="0"/>
              <a:t> </a:t>
            </a:r>
            <a:r>
              <a:rPr lang="ru-RU" sz="2800" dirty="0" err="1" smtClean="0"/>
              <a:t>жазбаша</a:t>
            </a:r>
            <a:r>
              <a:rPr lang="ru-RU" sz="2800" dirty="0" smtClean="0"/>
              <a:t> </a:t>
            </a:r>
            <a:r>
              <a:rPr lang="ru-RU" sz="2800" dirty="0" err="1" smtClean="0"/>
              <a:t>өтініш береді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4.4.</a:t>
            </a:r>
            <a:r>
              <a:rPr lang="ru-RU" sz="2800" b="1" dirty="0" smtClean="0"/>
              <a:t>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Ережесін</a:t>
            </a:r>
            <a:r>
              <a:rPr lang="ru-RU" sz="2800" dirty="0" smtClean="0"/>
              <a:t> </a:t>
            </a:r>
            <a:r>
              <a:rPr lang="ru-RU" sz="2800" dirty="0" err="1" smtClean="0"/>
              <a:t>бұзған ұйым мүшелеріне келесідей</a:t>
            </a:r>
            <a:r>
              <a:rPr lang="ru-RU" sz="2800" dirty="0" smtClean="0"/>
              <a:t> </a:t>
            </a:r>
            <a:r>
              <a:rPr lang="ru-RU" sz="2800" dirty="0" err="1" smtClean="0"/>
              <a:t>шаралар</a:t>
            </a:r>
            <a:r>
              <a:rPr lang="ru-RU" sz="2800" dirty="0" smtClean="0"/>
              <a:t> </a:t>
            </a:r>
            <a:r>
              <a:rPr lang="ru-RU" sz="2800" dirty="0" err="1" smtClean="0"/>
              <a:t>қолданылады: ұйымның жалпы</a:t>
            </a:r>
            <a:r>
              <a:rPr lang="ru-RU" sz="2800" dirty="0" smtClean="0"/>
              <a:t> </a:t>
            </a:r>
            <a:r>
              <a:rPr lang="ru-RU" sz="2800" dirty="0" err="1" smtClean="0"/>
              <a:t>жиналысында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талқылау, ескертулер</a:t>
            </a:r>
            <a:r>
              <a:rPr lang="ru-RU" sz="2800" dirty="0" smtClean="0"/>
              <a:t> </a:t>
            </a:r>
            <a:r>
              <a:rPr lang="ru-RU" sz="2800" dirty="0" err="1" smtClean="0"/>
              <a:t>жасау</a:t>
            </a:r>
            <a:r>
              <a:rPr lang="ru-RU" sz="2800" dirty="0" smtClean="0"/>
              <a:t>, </a:t>
            </a:r>
            <a:r>
              <a:rPr lang="ru-RU" sz="2800" dirty="0" err="1" smtClean="0"/>
              <a:t>сөгіс жариялау</a:t>
            </a:r>
            <a:r>
              <a:rPr lang="ru-RU" sz="2800" dirty="0" smtClean="0"/>
              <a:t>, </a:t>
            </a:r>
            <a:r>
              <a:rPr lang="ru-RU" sz="2800" dirty="0" err="1" smtClean="0"/>
              <a:t>ұйымнан шығару туралы</a:t>
            </a:r>
            <a:r>
              <a:rPr lang="ru-RU" sz="2800" dirty="0" smtClean="0"/>
              <a:t> </a:t>
            </a:r>
            <a:r>
              <a:rPr lang="ru-RU" sz="2800" dirty="0" err="1" smtClean="0"/>
              <a:t>ескерту</a:t>
            </a:r>
            <a:r>
              <a:rPr lang="ru-RU" sz="2800" dirty="0" smtClean="0"/>
              <a:t> </a:t>
            </a:r>
            <a:r>
              <a:rPr lang="ru-RU" sz="2800" dirty="0" err="1" smtClean="0"/>
              <a:t>жасау</a:t>
            </a:r>
            <a:r>
              <a:rPr lang="ru-RU" sz="2800" dirty="0" smtClean="0"/>
              <a:t>. </a:t>
            </a:r>
            <a:r>
              <a:rPr lang="ru-RU" sz="2800" dirty="0" err="1" smtClean="0"/>
              <a:t>Ең қатаң </a:t>
            </a:r>
            <a:r>
              <a:rPr lang="ru-RU" sz="2800" dirty="0" smtClean="0"/>
              <a:t>шара – </a:t>
            </a:r>
            <a:r>
              <a:rPr lang="ru-RU" sz="2800" dirty="0" err="1" smtClean="0"/>
              <a:t>ұйымнан шығару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err="1" smtClean="0"/>
              <a:t>4.5.Ұйымнан шығару мәселесі бастапқы ұйымның жалпы</a:t>
            </a:r>
            <a:r>
              <a:rPr lang="ru-RU" sz="2800" dirty="0" smtClean="0"/>
              <a:t> </a:t>
            </a:r>
            <a:r>
              <a:rPr lang="ru-RU" sz="2800" dirty="0" err="1" smtClean="0"/>
              <a:t>жиналысында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қаралады.</a:t>
            </a:r>
            <a:r>
              <a:rPr lang="ru-RU" sz="2800" dirty="0" smtClean="0"/>
              <a:t> </a:t>
            </a:r>
            <a:r>
              <a:rPr lang="ru-RU" sz="2800" dirty="0" err="1" smtClean="0"/>
              <a:t>Шығару туралы</a:t>
            </a:r>
            <a:r>
              <a:rPr lang="ru-RU" sz="2800" dirty="0" smtClean="0"/>
              <a:t> </a:t>
            </a:r>
            <a:r>
              <a:rPr lang="ru-RU" sz="2800" dirty="0" err="1" smtClean="0"/>
              <a:t>шешім</a:t>
            </a:r>
            <a:r>
              <a:rPr lang="ru-RU" sz="2800" dirty="0" smtClean="0"/>
              <a:t> </a:t>
            </a:r>
            <a:r>
              <a:rPr lang="ru-RU" sz="2800" dirty="0" err="1" smtClean="0"/>
              <a:t>Мектеп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комитеті</a:t>
            </a:r>
            <a:r>
              <a:rPr lang="ru-RU" sz="2800" dirty="0" smtClean="0"/>
              <a:t> </a:t>
            </a:r>
            <a:r>
              <a:rPr lang="ru-RU" sz="2800" dirty="0" err="1" smtClean="0"/>
              <a:t>мүшелерінің кемінде</a:t>
            </a:r>
            <a:r>
              <a:rPr lang="ru-RU" sz="2800" dirty="0" smtClean="0"/>
              <a:t> 2/3-і </a:t>
            </a:r>
            <a:r>
              <a:rPr lang="ru-RU" sz="2800" dirty="0" err="1" smtClean="0"/>
              <a:t>дауыс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берген</a:t>
            </a:r>
            <a:r>
              <a:rPr lang="ru-RU" sz="2800" dirty="0" smtClean="0"/>
              <a:t> </a:t>
            </a:r>
            <a:r>
              <a:rPr lang="ru-RU" sz="2800" dirty="0" err="1" smtClean="0"/>
              <a:t>жағдайда ғана қабылданады және бекітілгеннен</a:t>
            </a:r>
            <a:r>
              <a:rPr lang="ru-RU" sz="2800" dirty="0" smtClean="0"/>
              <a:t> </a:t>
            </a:r>
            <a:r>
              <a:rPr lang="ru-RU" sz="2800" dirty="0" err="1" smtClean="0"/>
              <a:t>кейін</a:t>
            </a:r>
            <a:r>
              <a:rPr lang="ru-RU" sz="2800" dirty="0" smtClean="0"/>
              <a:t> </a:t>
            </a:r>
            <a:r>
              <a:rPr lang="ru-RU" sz="2800" dirty="0" err="1" smtClean="0"/>
              <a:t>күшіне енеді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/>
              <a:t>5. «</a:t>
            </a:r>
            <a:r>
              <a:rPr lang="ru-RU" b="1" cap="all" dirty="0" err="1" smtClean="0"/>
              <a:t>Жас</a:t>
            </a:r>
            <a:r>
              <a:rPr lang="ru-RU" b="1" cap="all" dirty="0" smtClean="0"/>
              <a:t> </a:t>
            </a:r>
            <a:r>
              <a:rPr lang="ru-RU" b="1" cap="all" dirty="0" err="1" smtClean="0"/>
              <a:t>Ұлан» мүшелерінің құқықтары </a:t>
            </a:r>
            <a:r>
              <a:rPr lang="ru-RU" b="1" cap="all" dirty="0" smtClean="0"/>
              <a:t>мен </a:t>
            </a:r>
            <a:r>
              <a:rPr lang="ru-RU" b="1" cap="all" dirty="0" err="1" smtClean="0"/>
              <a:t>міндеттері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5.1.</a:t>
            </a:r>
            <a:r>
              <a:rPr lang="ru-RU" b="1" dirty="0" smtClean="0"/>
              <a:t> «</a:t>
            </a:r>
            <a:r>
              <a:rPr lang="ru-RU" b="1" dirty="0" err="1" smtClean="0"/>
              <a:t>Жас</a:t>
            </a:r>
            <a:r>
              <a:rPr lang="ru-RU" b="1" dirty="0" smtClean="0"/>
              <a:t> </a:t>
            </a:r>
            <a:r>
              <a:rPr lang="ru-RU" b="1" dirty="0" err="1" smtClean="0"/>
              <a:t>Ұлан» мүшелерінің құқықтары: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Ұлан» қызметіне белсенді</a:t>
            </a:r>
            <a:r>
              <a:rPr lang="ru-RU" dirty="0" smtClean="0"/>
              <a:t> </a:t>
            </a:r>
            <a:r>
              <a:rPr lang="ru-RU" dirty="0" err="1" smtClean="0"/>
              <a:t>қатысу;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Ұлан» басқару органының құрамына сайлану</a:t>
            </a:r>
            <a:r>
              <a:rPr lang="ru-RU" dirty="0" smtClean="0"/>
              <a:t> </a:t>
            </a:r>
            <a:r>
              <a:rPr lang="ru-RU" dirty="0" err="1" smtClean="0"/>
              <a:t>және сайлау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- 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Ұлан» жұмысының бағдарламаларын жүзеге асыру</a:t>
            </a:r>
            <a:r>
              <a:rPr lang="ru-RU" dirty="0" smtClean="0"/>
              <a:t> </a:t>
            </a:r>
            <a:r>
              <a:rPr lang="ru-RU" dirty="0" err="1" smtClean="0"/>
              <a:t>барысындағы табыстары</a:t>
            </a:r>
            <a:r>
              <a:rPr lang="ru-RU" dirty="0" smtClean="0"/>
              <a:t> </a:t>
            </a:r>
            <a:r>
              <a:rPr lang="ru-RU" dirty="0" err="1" smtClean="0"/>
              <a:t>және ерекше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жетістіктері</a:t>
            </a:r>
            <a:r>
              <a:rPr lang="ru-RU" dirty="0" smtClean="0"/>
              <a:t> </a:t>
            </a:r>
            <a:r>
              <a:rPr lang="ru-RU" dirty="0" err="1" smtClean="0"/>
              <a:t>үшін мақтаулар </a:t>
            </a:r>
            <a:r>
              <a:rPr lang="ru-RU" dirty="0" smtClean="0"/>
              <a:t>мен </a:t>
            </a:r>
            <a:r>
              <a:rPr lang="ru-RU" dirty="0" err="1" smtClean="0"/>
              <a:t>мадақтаулар алу</a:t>
            </a:r>
            <a:r>
              <a:rPr lang="ru-RU" dirty="0" smtClean="0"/>
              <a:t> (</a:t>
            </a:r>
            <a:r>
              <a:rPr lang="ru-RU" dirty="0" err="1" smtClean="0"/>
              <a:t>грамоталар</a:t>
            </a:r>
            <a:r>
              <a:rPr lang="ru-RU" dirty="0" smtClean="0"/>
              <a:t>, </a:t>
            </a:r>
            <a:r>
              <a:rPr lang="ru-RU" dirty="0" err="1" smtClean="0"/>
              <a:t>дипломдар</a:t>
            </a:r>
            <a:r>
              <a:rPr lang="ru-RU" dirty="0" smtClean="0"/>
              <a:t>, </a:t>
            </a:r>
            <a:r>
              <a:rPr lang="ru-RU" dirty="0" err="1" smtClean="0"/>
              <a:t>жазғы және сауықтыру лагерлеріне</a:t>
            </a:r>
            <a:r>
              <a:rPr lang="ru-RU" dirty="0" smtClean="0"/>
              <a:t> </a:t>
            </a:r>
            <a:r>
              <a:rPr lang="ru-RU" dirty="0" err="1" smtClean="0"/>
              <a:t>жолдама</a:t>
            </a:r>
            <a:r>
              <a:rPr lang="ru-RU" dirty="0" smtClean="0"/>
              <a:t>, 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</a:t>
            </a:r>
            <a:r>
              <a:rPr lang="ru-RU" dirty="0" smtClean="0"/>
              <a:t>» Алтын </a:t>
            </a:r>
            <a:r>
              <a:rPr lang="ru-RU" dirty="0" err="1" smtClean="0"/>
              <a:t>Кітабына</a:t>
            </a:r>
            <a:r>
              <a:rPr lang="ru-RU" dirty="0" smtClean="0"/>
              <a:t> </a:t>
            </a:r>
            <a:r>
              <a:rPr lang="ru-RU" dirty="0" err="1" smtClean="0"/>
              <a:t>ену</a:t>
            </a:r>
            <a:r>
              <a:rPr lang="ru-RU" dirty="0" smtClean="0"/>
              <a:t>»);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-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органына</a:t>
            </a:r>
            <a:r>
              <a:rPr lang="ru-RU" sz="2800" dirty="0" smtClean="0"/>
              <a:t> </a:t>
            </a:r>
            <a:r>
              <a:rPr lang="ru-RU" sz="2800" dirty="0" err="1" smtClean="0"/>
              <a:t>өтініш, арыз</a:t>
            </a:r>
            <a:r>
              <a:rPr lang="ru-RU" sz="2800" dirty="0" smtClean="0"/>
              <a:t>, </a:t>
            </a:r>
            <a:r>
              <a:rPr lang="ru-RU" sz="2800" dirty="0" err="1" smtClean="0"/>
              <a:t>сұрақтар, бастамалар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ұсыныстар беруге</a:t>
            </a:r>
            <a:r>
              <a:rPr lang="ru-RU" sz="2800" dirty="0" smtClean="0"/>
              <a:t>; 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Ұйымның барлық деңгейінде қызметі туралы</a:t>
            </a:r>
            <a:r>
              <a:rPr lang="ru-RU" sz="2800" dirty="0" smtClean="0"/>
              <a:t> </a:t>
            </a:r>
            <a:r>
              <a:rPr lang="ru-RU" sz="2800" dirty="0" err="1" smtClean="0"/>
              <a:t>ақпарат алуға;</a:t>
            </a: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3200" i="1" dirty="0" smtClean="0"/>
              <a:t>5.2.</a:t>
            </a:r>
            <a:r>
              <a:rPr lang="ru-RU" sz="3200" b="1" i="1" dirty="0" smtClean="0"/>
              <a:t> «</a:t>
            </a:r>
            <a:r>
              <a:rPr lang="ru-RU" sz="3200" b="1" i="1" dirty="0" err="1" smtClean="0"/>
              <a:t>Жас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Ұлан» мүшелерінің міндеттері</a:t>
            </a:r>
            <a:r>
              <a:rPr lang="ru-RU" sz="3200" b="1" i="1" dirty="0" smtClean="0"/>
              <a:t>: </a:t>
            </a:r>
            <a:endParaRPr lang="ru-RU" sz="3200" i="1" dirty="0" smtClean="0"/>
          </a:p>
          <a:p>
            <a:pPr algn="ctr">
              <a:buNone/>
            </a:pPr>
            <a:endParaRPr lang="ru-RU" sz="3200" i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Қазақстан Республикасының мемлекеттік</a:t>
            </a:r>
            <a:r>
              <a:rPr lang="ru-RU" dirty="0" smtClean="0"/>
              <a:t> </a:t>
            </a:r>
            <a:r>
              <a:rPr lang="ru-RU" dirty="0" err="1" smtClean="0"/>
              <a:t>рәміздерін сыйлау</a:t>
            </a:r>
            <a:r>
              <a:rPr lang="ru-RU" dirty="0" smtClean="0"/>
              <a:t> (Ту, </a:t>
            </a:r>
            <a:r>
              <a:rPr lang="ru-RU" dirty="0" err="1" smtClean="0"/>
              <a:t>Елтаңба, Әнұран</a:t>
            </a:r>
            <a:r>
              <a:rPr lang="ru-RU" dirty="0" smtClean="0"/>
              <a:t>), </a:t>
            </a:r>
            <a:r>
              <a:rPr lang="ru-RU" dirty="0" err="1" smtClean="0"/>
              <a:t>өз елінің </a:t>
            </a:r>
            <a:r>
              <a:rPr lang="ru-RU" dirty="0" smtClean="0"/>
              <a:t>патриоты болу; </a:t>
            </a:r>
          </a:p>
          <a:p>
            <a:pPr>
              <a:buNone/>
            </a:pPr>
            <a:r>
              <a:rPr lang="ru-RU" dirty="0" smtClean="0"/>
              <a:t>- 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Ұлан» Ережесін</a:t>
            </a:r>
            <a:r>
              <a:rPr lang="ru-RU" dirty="0" smtClean="0"/>
              <a:t> </a:t>
            </a:r>
            <a:r>
              <a:rPr lang="ru-RU" dirty="0" err="1" smtClean="0"/>
              <a:t>және басқару органдарының шешімін</a:t>
            </a:r>
            <a:r>
              <a:rPr lang="ru-RU" dirty="0" smtClean="0"/>
              <a:t> </a:t>
            </a:r>
            <a:r>
              <a:rPr lang="ru-RU" dirty="0" err="1" smtClean="0"/>
              <a:t>орындау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- 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Ұланның» өзге мүшелері </a:t>
            </a:r>
            <a:r>
              <a:rPr lang="ru-RU" dirty="0" smtClean="0"/>
              <a:t>мен </a:t>
            </a:r>
            <a:r>
              <a:rPr lang="ru-RU" dirty="0" err="1" smtClean="0"/>
              <a:t>олардың құқықтарын құрметтеу</a:t>
            </a:r>
            <a:r>
              <a:rPr lang="ru-RU" dirty="0" smtClean="0"/>
              <a:t>, </a:t>
            </a:r>
            <a:r>
              <a:rPr lang="ru-RU" dirty="0" err="1" smtClean="0"/>
              <a:t>мойындау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оқуда, қоғамдық жұмыстарда, еңбекте үлгілі </a:t>
            </a:r>
            <a:r>
              <a:rPr lang="ru-RU" dirty="0" smtClean="0"/>
              <a:t>болу; </a:t>
            </a:r>
            <a:r>
              <a:rPr lang="ru-RU" dirty="0" err="1" smtClean="0"/>
              <a:t>қоғамдық мүлікті сақтау, мәдениетті </a:t>
            </a:r>
            <a:r>
              <a:rPr lang="ru-RU" dirty="0" smtClean="0"/>
              <a:t>болу;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салауатты</a:t>
            </a:r>
            <a:r>
              <a:rPr lang="ru-RU" sz="2800" dirty="0" smtClean="0"/>
              <a:t> </a:t>
            </a:r>
            <a:r>
              <a:rPr lang="ru-RU" sz="2800" dirty="0" err="1" smtClean="0"/>
              <a:t>өмір салтын</a:t>
            </a:r>
            <a:r>
              <a:rPr lang="ru-RU" sz="2800" dirty="0" smtClean="0"/>
              <a:t> </a:t>
            </a:r>
            <a:r>
              <a:rPr lang="ru-RU" sz="2800" dirty="0" err="1" smtClean="0"/>
              <a:t>ұстану, </a:t>
            </a:r>
            <a:r>
              <a:rPr lang="ru-RU" sz="2800" dirty="0" smtClean="0"/>
              <a:t>оны </a:t>
            </a:r>
            <a:r>
              <a:rPr lang="ru-RU" sz="2800" dirty="0" err="1" smtClean="0"/>
              <a:t>өз құрдастары арасында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насихаттау</a:t>
            </a:r>
            <a:r>
              <a:rPr lang="ru-RU" sz="2800" dirty="0" smtClean="0"/>
              <a:t>; </a:t>
            </a:r>
          </a:p>
          <a:p>
            <a:pPr>
              <a:buFontTx/>
              <a:buChar char="-"/>
            </a:pPr>
            <a:r>
              <a:rPr lang="ru-RU" sz="2800" dirty="0" err="1" smtClean="0"/>
              <a:t>үлкенге құрмет, кішіге</a:t>
            </a:r>
            <a:r>
              <a:rPr lang="ru-RU" sz="2800" dirty="0" smtClean="0"/>
              <a:t> </a:t>
            </a:r>
            <a:r>
              <a:rPr lang="ru-RU" sz="2800" dirty="0" err="1" smtClean="0"/>
              <a:t>ізет</a:t>
            </a:r>
            <a:r>
              <a:rPr lang="ru-RU" sz="2800" dirty="0" smtClean="0"/>
              <a:t> </a:t>
            </a:r>
            <a:r>
              <a:rPr lang="ru-RU" sz="2800" dirty="0" err="1" smtClean="0"/>
              <a:t>көрсету.</a:t>
            </a:r>
            <a:r>
              <a:rPr lang="ru-RU" sz="2800" dirty="0" smtClean="0"/>
              <a:t> 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 algn="ctr">
              <a:buNone/>
            </a:pPr>
            <a:r>
              <a:rPr lang="ru-RU" sz="2800" b="1" i="1" dirty="0" smtClean="0"/>
              <a:t>6. РӘМІЗДЕРІ МЕН ЕРЕКШЕ БЕЛГІЛЕРІ</a:t>
            </a:r>
            <a:r>
              <a:rPr lang="ru-RU" sz="2800" i="1" dirty="0" smtClean="0"/>
              <a:t> </a:t>
            </a:r>
          </a:p>
          <a:p>
            <a:pPr>
              <a:buNone/>
            </a:pPr>
            <a:r>
              <a:rPr lang="ru-RU" sz="2800" dirty="0" smtClean="0"/>
              <a:t>6.1.</a:t>
            </a:r>
            <a:r>
              <a:rPr lang="ru-RU" sz="2800" b="1" dirty="0" smtClean="0"/>
              <a:t>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балалар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ұйымының </a:t>
            </a:r>
            <a:r>
              <a:rPr lang="ru-RU" sz="2800" b="1" dirty="0" err="1" smtClean="0"/>
              <a:t>рәміздері:</a:t>
            </a:r>
            <a:r>
              <a:rPr lang="ru-RU" sz="2800" dirty="0" err="1" smtClean="0"/>
              <a:t> ұран, әнұран, </a:t>
            </a:r>
            <a:r>
              <a:rPr lang="ru-RU" sz="2800" dirty="0" smtClean="0"/>
              <a:t>ту, галстук, </a:t>
            </a:r>
            <a:r>
              <a:rPr lang="ru-RU" sz="2800" dirty="0" err="1" smtClean="0"/>
              <a:t>төсбелгі, </a:t>
            </a:r>
            <a:r>
              <a:rPr lang="ru-RU" sz="2800" dirty="0" smtClean="0"/>
              <a:t>эмблема </a:t>
            </a:r>
            <a:r>
              <a:rPr lang="ru-RU" sz="2800" dirty="0" err="1" smtClean="0"/>
              <a:t>болып</a:t>
            </a:r>
            <a:r>
              <a:rPr lang="ru-RU" sz="2800" dirty="0" smtClean="0"/>
              <a:t> </a:t>
            </a:r>
            <a:r>
              <a:rPr lang="ru-RU" sz="2800" dirty="0" err="1" smtClean="0"/>
              <a:t>табылады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6.2.</a:t>
            </a:r>
            <a:r>
              <a:rPr lang="ru-RU" sz="2800" b="1" dirty="0" smtClean="0"/>
              <a:t> Ту </a:t>
            </a:r>
            <a:r>
              <a:rPr lang="ru-RU" sz="2800" dirty="0" smtClean="0"/>
              <a:t>– </a:t>
            </a:r>
            <a:r>
              <a:rPr lang="ru-RU" sz="2800" dirty="0" err="1" smtClean="0"/>
              <a:t>бұл балалар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жасөспірімдер бірлігін</a:t>
            </a:r>
            <a:r>
              <a:rPr lang="ru-RU" sz="2800" dirty="0" smtClean="0"/>
              <a:t> </a:t>
            </a:r>
            <a:r>
              <a:rPr lang="ru-RU" sz="2800" dirty="0" err="1" smtClean="0"/>
              <a:t>бейнелейді</a:t>
            </a:r>
            <a:r>
              <a:rPr lang="ru-RU" sz="2800" dirty="0" smtClean="0"/>
              <a:t>. </a:t>
            </a:r>
            <a:r>
              <a:rPr lang="ru-RU" sz="2800" dirty="0" err="1" smtClean="0"/>
              <a:t>Ол</a:t>
            </a:r>
            <a:r>
              <a:rPr lang="ru-RU" sz="2800" dirty="0" smtClean="0"/>
              <a:t> </a:t>
            </a:r>
            <a:r>
              <a:rPr lang="ru-RU" sz="2800" dirty="0" err="1" smtClean="0"/>
              <a:t>республикалық ұйымда және оның барлық бөлімшелерінде </a:t>
            </a:r>
            <a:r>
              <a:rPr lang="ru-RU" sz="2800" dirty="0" smtClean="0"/>
              <a:t>(</a:t>
            </a:r>
            <a:r>
              <a:rPr lang="ru-RU" sz="2800" dirty="0" err="1" smtClean="0"/>
              <a:t>мектептік</a:t>
            </a:r>
            <a:r>
              <a:rPr lang="ru-RU" sz="2800" dirty="0" smtClean="0"/>
              <a:t>, </a:t>
            </a:r>
            <a:r>
              <a:rPr lang="ru-RU" sz="2800" dirty="0" err="1" smtClean="0"/>
              <a:t>аудандық/қалалық, облыстық</a:t>
            </a:r>
            <a:r>
              <a:rPr lang="ru-RU" sz="2800" dirty="0" smtClean="0"/>
              <a:t>) </a:t>
            </a:r>
            <a:r>
              <a:rPr lang="ru-RU" sz="2800" dirty="0" err="1" smtClean="0"/>
              <a:t>болуы</a:t>
            </a:r>
            <a:r>
              <a:rPr lang="ru-RU" sz="2800" dirty="0" smtClean="0"/>
              <a:t> </a:t>
            </a:r>
            <a:r>
              <a:rPr lang="ru-RU" sz="2800" dirty="0" err="1" smtClean="0"/>
              <a:t>қажет.</a:t>
            </a: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жас ұлан\gasul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2294" y="428625"/>
            <a:ext cx="6039411" cy="58959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Ту - </a:t>
            </a:r>
            <a:r>
              <a:rPr lang="ru-RU" sz="2800" dirty="0" err="1" smtClean="0"/>
              <a:t>тік</a:t>
            </a:r>
            <a:r>
              <a:rPr lang="ru-RU" sz="2800" dirty="0" smtClean="0"/>
              <a:t> </a:t>
            </a:r>
            <a:r>
              <a:rPr lang="ru-RU" sz="2800" dirty="0" err="1" smtClean="0"/>
              <a:t>төртбұрышты </a:t>
            </a:r>
            <a:r>
              <a:rPr lang="ru-RU" sz="2800" dirty="0" smtClean="0"/>
              <a:t>200×100 см </a:t>
            </a:r>
            <a:r>
              <a:rPr lang="ru-RU" sz="2800" dirty="0" err="1" smtClean="0"/>
              <a:t>өлшемдегі ақ түсті ортасында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 белгісі</a:t>
            </a:r>
            <a:r>
              <a:rPr lang="ru-RU" sz="2800" dirty="0" smtClean="0"/>
              <a:t> </a:t>
            </a:r>
            <a:r>
              <a:rPr lang="ru-RU" sz="2800" dirty="0" err="1" smtClean="0"/>
              <a:t>бейнеленген</a:t>
            </a:r>
            <a:r>
              <a:rPr lang="ru-RU" sz="2800" dirty="0" smtClean="0"/>
              <a:t> </a:t>
            </a:r>
            <a:r>
              <a:rPr lang="ru-RU" sz="2800" dirty="0" err="1" smtClean="0"/>
              <a:t>кездеме</a:t>
            </a:r>
            <a:r>
              <a:rPr lang="ru-RU" sz="2800" dirty="0" smtClean="0"/>
              <a:t>. </a:t>
            </a:r>
            <a:r>
              <a:rPr lang="ru-RU" sz="2800" dirty="0" err="1" smtClean="0"/>
              <a:t>Ұйым белгісі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 атауы</a:t>
            </a:r>
            <a:r>
              <a:rPr lang="ru-RU" sz="2800" dirty="0" smtClean="0"/>
              <a:t> </a:t>
            </a:r>
            <a:r>
              <a:rPr lang="ru-RU" sz="2800" dirty="0" err="1" smtClean="0"/>
              <a:t>кестелік</a:t>
            </a:r>
            <a:r>
              <a:rPr lang="ru-RU" sz="2800" dirty="0" smtClean="0"/>
              <a:t> </a:t>
            </a:r>
            <a:r>
              <a:rPr lang="ru-RU" sz="2800" dirty="0" err="1" smtClean="0"/>
              <a:t>тігіспен</a:t>
            </a:r>
            <a:r>
              <a:rPr lang="ru-RU" sz="2800" dirty="0" smtClean="0"/>
              <a:t>, </a:t>
            </a:r>
            <a:r>
              <a:rPr lang="ru-RU" sz="2800" dirty="0" err="1" smtClean="0"/>
              <a:t>бояумен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немесе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матамен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аппликациялау</a:t>
            </a:r>
            <a:r>
              <a:rPr lang="ru-RU" sz="2800" dirty="0" smtClean="0"/>
              <a:t> </a:t>
            </a:r>
            <a:r>
              <a:rPr lang="ru-RU" sz="2800" dirty="0" err="1" smtClean="0"/>
              <a:t>арқылы жазады</a:t>
            </a:r>
            <a:r>
              <a:rPr lang="ru-RU" sz="2800" dirty="0" smtClean="0"/>
              <a:t>. </a:t>
            </a:r>
            <a:r>
              <a:rPr lang="ru-RU" sz="2800" dirty="0" err="1" smtClean="0"/>
              <a:t>Ағаш сабына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бекiтiлген</a:t>
            </a:r>
            <a:r>
              <a:rPr lang="ru-RU" sz="2800" dirty="0" smtClean="0"/>
              <a:t> </a:t>
            </a:r>
            <a:r>
              <a:rPr lang="ru-RU" sz="2800" dirty="0" err="1" smtClean="0"/>
              <a:t>тұста </a:t>
            </a:r>
            <a:r>
              <a:rPr lang="ru-RU" sz="2800" dirty="0" smtClean="0"/>
              <a:t>— </a:t>
            </a:r>
            <a:r>
              <a:rPr lang="ru-RU" sz="2800" dirty="0" err="1" smtClean="0"/>
              <a:t>ұлттық оюлармен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кестеленген</a:t>
            </a:r>
            <a:r>
              <a:rPr lang="ru-RU" sz="2800" dirty="0" smtClean="0"/>
              <a:t> </a:t>
            </a:r>
            <a:r>
              <a:rPr lang="ru-RU" sz="2800" dirty="0" err="1" smtClean="0"/>
              <a:t>тiк</a:t>
            </a:r>
            <a:r>
              <a:rPr lang="ru-RU" sz="2800" dirty="0" smtClean="0"/>
              <a:t> </a:t>
            </a:r>
            <a:r>
              <a:rPr lang="ru-RU" sz="2800" dirty="0" err="1" smtClean="0"/>
              <a:t>жолақ өрнектелген.</a:t>
            </a:r>
            <a:r>
              <a:rPr lang="ru-RU" sz="2800" dirty="0" smtClean="0"/>
              <a:t> </a:t>
            </a:r>
            <a:r>
              <a:rPr lang="ru-RU" sz="2800" dirty="0" err="1" smtClean="0"/>
              <a:t>Кездеменің бойы</a:t>
            </a:r>
            <a:r>
              <a:rPr lang="ru-RU" sz="2800" dirty="0" smtClean="0"/>
              <a:t> алтын </a:t>
            </a:r>
            <a:r>
              <a:rPr lang="ru-RU" sz="2800" dirty="0" err="1" smtClean="0"/>
              <a:t>түстес шашақтармен жиектелген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        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6.3.</a:t>
            </a:r>
            <a:r>
              <a:rPr lang="ru-RU" b="1" dirty="0" smtClean="0"/>
              <a:t> Галстук </a:t>
            </a:r>
            <a:r>
              <a:rPr lang="ru-RU" dirty="0" smtClean="0"/>
              <a:t>– </a:t>
            </a:r>
            <a:r>
              <a:rPr lang="ru-RU" dirty="0" err="1" smtClean="0"/>
              <a:t>бұл балалар</a:t>
            </a:r>
            <a:r>
              <a:rPr lang="ru-RU" dirty="0" smtClean="0"/>
              <a:t> </a:t>
            </a:r>
            <a:r>
              <a:rPr lang="ru-RU" dirty="0" err="1" smtClean="0"/>
              <a:t>ұйымының ерекше</a:t>
            </a:r>
            <a:r>
              <a:rPr lang="ru-RU" dirty="0" smtClean="0"/>
              <a:t> </a:t>
            </a:r>
            <a:r>
              <a:rPr lang="ru-RU" dirty="0" err="1" smtClean="0"/>
              <a:t>белгісі</a:t>
            </a:r>
            <a:r>
              <a:rPr lang="ru-RU" dirty="0" smtClean="0"/>
              <a:t>. </a:t>
            </a:r>
            <a:r>
              <a:rPr lang="ru-RU" dirty="0" err="1" smtClean="0"/>
              <a:t>Түсі </a:t>
            </a:r>
            <a:r>
              <a:rPr lang="ru-RU" dirty="0" smtClean="0"/>
              <a:t>– </a:t>
            </a:r>
            <a:r>
              <a:rPr lang="ru-RU" dirty="0" err="1" smtClean="0"/>
              <a:t>аспан</a:t>
            </a:r>
            <a:r>
              <a:rPr lang="ru-RU" dirty="0" smtClean="0"/>
              <a:t> </a:t>
            </a:r>
            <a:r>
              <a:rPr lang="ru-RU" dirty="0" err="1" smtClean="0"/>
              <a:t>түстес көгілдір.</a:t>
            </a:r>
            <a:r>
              <a:rPr lang="ru-RU" dirty="0" smtClean="0"/>
              <a:t> Галстук </a:t>
            </a:r>
            <a:r>
              <a:rPr lang="ru-RU" dirty="0" err="1" smtClean="0"/>
              <a:t>өлшемі </a:t>
            </a:r>
            <a:r>
              <a:rPr lang="ru-RU" dirty="0" smtClean="0"/>
              <a:t>40×130 см. </a:t>
            </a:r>
            <a:r>
              <a:rPr lang="ru-RU" dirty="0" err="1" smtClean="0"/>
              <a:t>Галстуктың оң жақ бұрышында </a:t>
            </a:r>
            <a:r>
              <a:rPr lang="ru-RU" dirty="0" smtClean="0"/>
              <a:t>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Ұлан» логотипі</a:t>
            </a:r>
            <a:r>
              <a:rPr lang="ru-RU" dirty="0" smtClean="0"/>
              <a:t> </a:t>
            </a:r>
            <a:r>
              <a:rPr lang="ru-RU" dirty="0" err="1" smtClean="0"/>
              <a:t>орналасқан.</a:t>
            </a:r>
            <a:r>
              <a:rPr lang="ru-RU" dirty="0" smtClean="0"/>
              <a:t> «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Ұлан» логотипінің диаметрі</a:t>
            </a:r>
            <a:r>
              <a:rPr lang="ru-RU" dirty="0" smtClean="0"/>
              <a:t> 4 см </a:t>
            </a:r>
            <a:r>
              <a:rPr lang="ru-RU" dirty="0" err="1" smtClean="0"/>
              <a:t>шеңбер түрінде жасалған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6.4.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Ұран</a:t>
            </a:r>
            <a:r>
              <a:rPr lang="ru-RU" sz="2800" dirty="0" err="1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ұйымның ерекше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белгісі</a:t>
            </a:r>
            <a:r>
              <a:rPr lang="ru-RU" sz="2800" dirty="0" smtClean="0"/>
              <a:t>. </a:t>
            </a:r>
            <a:r>
              <a:rPr lang="ru-RU" sz="2800" dirty="0" err="1" smtClean="0"/>
              <a:t>Ол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ұйымның, бірлестіктің ең негізгі</a:t>
            </a:r>
            <a:r>
              <a:rPr lang="ru-RU" sz="2800" dirty="0" smtClean="0"/>
              <a:t> </a:t>
            </a:r>
            <a:r>
              <a:rPr lang="ru-RU" sz="2800" dirty="0" err="1" smtClean="0"/>
              <a:t>ойын</a:t>
            </a:r>
            <a:r>
              <a:rPr lang="ru-RU" sz="2800" dirty="0" smtClean="0"/>
              <a:t>, </a:t>
            </a:r>
            <a:r>
              <a:rPr lang="ru-RU" sz="2800" dirty="0" err="1" smtClean="0"/>
              <a:t>идеясын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білдіреді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6.5.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Жас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Ұланның» ерекше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белгілері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болып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ұйымның идеясын</a:t>
            </a:r>
            <a:r>
              <a:rPr lang="ru-RU" sz="2800" dirty="0" smtClean="0"/>
              <a:t> </a:t>
            </a:r>
            <a:r>
              <a:rPr lang="ru-RU" sz="2800" dirty="0" err="1" smtClean="0"/>
              <a:t>айқын жеткізетін</a:t>
            </a:r>
            <a:r>
              <a:rPr lang="ru-RU" sz="2800" dirty="0" smtClean="0"/>
              <a:t> </a:t>
            </a:r>
            <a:r>
              <a:rPr lang="ru-RU" sz="2800" dirty="0" err="1" smtClean="0"/>
              <a:t>төсбелгілер, </a:t>
            </a:r>
            <a:r>
              <a:rPr lang="ru-RU" sz="2800" dirty="0" smtClean="0"/>
              <a:t>барабан, </a:t>
            </a:r>
            <a:r>
              <a:rPr lang="ru-RU" sz="2800" dirty="0" err="1" smtClean="0"/>
              <a:t>айырмашылық белгілері</a:t>
            </a:r>
            <a:r>
              <a:rPr lang="ru-RU" sz="2800" dirty="0" smtClean="0"/>
              <a:t> (</a:t>
            </a:r>
            <a:r>
              <a:rPr lang="ru-RU" sz="2800" dirty="0" err="1" smtClean="0"/>
              <a:t>шеврондар</a:t>
            </a:r>
            <a:r>
              <a:rPr lang="ru-RU" sz="2800" dirty="0" smtClean="0"/>
              <a:t>) </a:t>
            </a:r>
            <a:r>
              <a:rPr lang="ru-RU" sz="2800" dirty="0" err="1" smtClean="0"/>
              <a:t>сияқты белгілі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заттар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белгілер</a:t>
            </a:r>
            <a:r>
              <a:rPr lang="ru-RU" sz="2800" dirty="0" smtClean="0"/>
              <a:t> </a:t>
            </a:r>
            <a:r>
              <a:rPr lang="ru-RU" sz="2800" dirty="0" err="1" smtClean="0"/>
              <a:t>саналады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РЕСПУБЛИКАЛЫҚ БІРЫҢҒАЙ «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» БАЛАЛАР МЕН ЖАСӨСПІРІМДЕР ҰЙЫМЫНЫҢ ЖҰМЫСЫ ТУРАЛЫ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ЕРЕЖЕ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 ЖАЛПЫ ЕРЕЖЕЛЕР </a:t>
            </a:r>
          </a:p>
          <a:p>
            <a:pPr>
              <a:buNone/>
            </a:pPr>
            <a:r>
              <a:rPr lang="ru-RU" sz="2800" dirty="0" smtClean="0"/>
              <a:t>1.1.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«Бірыңғай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Жас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Ұлан» балалар</a:t>
            </a:r>
            <a:r>
              <a:rPr lang="ru-RU" sz="2800" b="1" dirty="0" smtClean="0"/>
              <a:t> мен </a:t>
            </a:r>
            <a:r>
              <a:rPr lang="ru-RU" sz="2800" b="1" dirty="0" err="1" smtClean="0"/>
              <a:t>жасөспірімдер ұйымы</a:t>
            </a:r>
            <a:r>
              <a:rPr lang="ru-RU" sz="2800" b="1" dirty="0" smtClean="0"/>
              <a:t>» </a:t>
            </a:r>
            <a:r>
              <a:rPr lang="ru-RU" sz="2800" dirty="0" err="1" smtClean="0"/>
              <a:t>Республикалық қоғамдық бірлестігі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бұдан әрі </a:t>
            </a:r>
            <a:r>
              <a:rPr lang="ru-RU" sz="2800" dirty="0" smtClean="0"/>
              <a:t>–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</a:t>
            </a:r>
            <a:r>
              <a:rPr lang="ru-RU" sz="2800" dirty="0" smtClean="0"/>
              <a:t>») </a:t>
            </a:r>
            <a:r>
              <a:rPr lang="ru-RU" sz="2800" dirty="0" err="1" smtClean="0"/>
              <a:t>Елбасы</a:t>
            </a:r>
            <a:r>
              <a:rPr lang="ru-RU" sz="2800" dirty="0" smtClean="0"/>
              <a:t> Н.Ә.</a:t>
            </a:r>
            <a:r>
              <a:rPr lang="ru-RU" sz="2800" dirty="0" err="1" smtClean="0"/>
              <a:t>Назарбаевтың бастамасы</a:t>
            </a:r>
            <a:r>
              <a:rPr lang="ru-RU" sz="2800" dirty="0" smtClean="0"/>
              <a:t> </a:t>
            </a:r>
            <a:r>
              <a:rPr lang="ru-RU" sz="2800" dirty="0" err="1" smtClean="0"/>
              <a:t>бойынша</a:t>
            </a:r>
            <a:r>
              <a:rPr lang="ru-RU" sz="2800" dirty="0" smtClean="0"/>
              <a:t> </a:t>
            </a:r>
            <a:r>
              <a:rPr lang="ru-RU" sz="2800" dirty="0" err="1" smtClean="0"/>
              <a:t>құрылған Қазақстан Республикасы</a:t>
            </a:r>
            <a:r>
              <a:rPr lang="ru-RU" sz="2800" dirty="0" smtClean="0"/>
              <a:t> </a:t>
            </a:r>
            <a:r>
              <a:rPr lang="ru-RU" sz="2800" dirty="0" err="1" smtClean="0"/>
              <a:t>балалар</a:t>
            </a:r>
            <a:r>
              <a:rPr lang="ru-RU" sz="2800" dirty="0" smtClean="0"/>
              <a:t> </a:t>
            </a:r>
            <a:r>
              <a:rPr lang="ru-RU" sz="2800" dirty="0" err="1" smtClean="0"/>
              <a:t>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жасөспірімдердің қоғамдық ұйымы болып</a:t>
            </a:r>
            <a:r>
              <a:rPr lang="ru-RU" sz="2800" dirty="0" smtClean="0"/>
              <a:t> </a:t>
            </a:r>
            <a:r>
              <a:rPr lang="ru-RU" sz="2800" dirty="0" err="1" smtClean="0"/>
              <a:t>табылады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8016" y="485776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жас ұлан\atributik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8"/>
            <a:ext cx="8215370" cy="596741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Шоқан Уәлиханов  атындағы мектеп-гимназиясының</a:t>
            </a:r>
          </a:p>
          <a:p>
            <a:pPr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оқушыларын  аудан Әкімі Омаров Жангелді Жайлауұлы  “Жас ұлан”  балалар мен жасөспірімдер  ұйымына  мүшелікке қабылдау  сәті.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Новая папка\P509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214841" cy="3538542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P509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58"/>
            <a:ext cx="407196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овая папка\P5090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9"/>
            <a:ext cx="3857652" cy="4117310"/>
          </a:xfrm>
          <a:prstGeom prst="rect">
            <a:avLst/>
          </a:prstGeom>
          <a:noFill/>
        </p:spPr>
      </p:pic>
      <p:pic>
        <p:nvPicPr>
          <p:cNvPr id="7" name="Picture 2" descr="C:\Users\user\Desktop\Новая папка\P509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3978276" cy="37147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1.2.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</a:t>
            </a:r>
            <a:r>
              <a:rPr lang="ru-RU" sz="2800" dirty="0" smtClean="0"/>
              <a:t>- </a:t>
            </a:r>
            <a:r>
              <a:rPr lang="ru-RU" sz="2800" dirty="0" err="1" smtClean="0"/>
              <a:t>өскелең ұрпақты жоғары рухани-адамгершілік</a:t>
            </a:r>
            <a:r>
              <a:rPr lang="ru-RU" sz="2800" dirty="0" smtClean="0"/>
              <a:t> </a:t>
            </a:r>
            <a:r>
              <a:rPr lang="ru-RU" sz="2800" dirty="0" err="1" smtClean="0"/>
              <a:t>құндылықтар, гуманистік</a:t>
            </a:r>
            <a:r>
              <a:rPr lang="ru-RU" sz="2800" dirty="0" smtClean="0"/>
              <a:t>, </a:t>
            </a:r>
            <a:r>
              <a:rPr lang="ru-RU" sz="2800" dirty="0" err="1" smtClean="0"/>
              <a:t>толеранттылық </a:t>
            </a:r>
            <a:r>
              <a:rPr lang="ru-RU" sz="2800" dirty="0" smtClean="0"/>
              <a:t>пен </a:t>
            </a:r>
            <a:r>
              <a:rPr lang="ru-RU" sz="2800" dirty="0" err="1" smtClean="0"/>
              <a:t>демократиялық ұстанымдарға негізделген</a:t>
            </a:r>
            <a:r>
              <a:rPr lang="ru-RU" sz="2800" dirty="0" smtClean="0"/>
              <a:t> </a:t>
            </a:r>
            <a:r>
              <a:rPr lang="ru-RU" sz="2800" dirty="0" err="1" smtClean="0"/>
              <a:t>қазақстандық </a:t>
            </a:r>
            <a:r>
              <a:rPr lang="ru-RU" sz="2800" dirty="0" smtClean="0"/>
              <a:t>патриотизм </a:t>
            </a:r>
            <a:r>
              <a:rPr lang="ru-RU" sz="2800" dirty="0" err="1" smtClean="0"/>
              <a:t>рухында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қалыптастыратын ұйым</a:t>
            </a:r>
            <a:r>
              <a:rPr lang="ru-RU" sz="2800" dirty="0" smtClean="0"/>
              <a:t>. </a:t>
            </a:r>
            <a:r>
              <a:rPr lang="ru-RU" dirty="0" smtClean="0"/>
              <a:t> </a:t>
            </a:r>
            <a:r>
              <a:rPr lang="ru-RU" sz="2800" dirty="0" smtClean="0"/>
              <a:t>1.3.</a:t>
            </a:r>
            <a:r>
              <a:rPr lang="ru-RU" sz="2800" b="1" dirty="0" smtClean="0"/>
              <a:t> </a:t>
            </a:r>
            <a:r>
              <a:rPr lang="ru-RU" sz="2800" dirty="0" smtClean="0"/>
              <a:t>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өзінің қызметін шығармашылық, спорттық, қоғамдық, үкіметтік емес</a:t>
            </a:r>
            <a:r>
              <a:rPr lang="ru-RU" sz="2800" dirty="0" smtClean="0"/>
              <a:t> </a:t>
            </a:r>
            <a:r>
              <a:rPr lang="ru-RU" sz="2800" dirty="0" err="1" smtClean="0"/>
              <a:t>ұйымдармен және мемлекеттік</a:t>
            </a:r>
            <a:r>
              <a:rPr lang="ru-RU" sz="2800" dirty="0" smtClean="0"/>
              <a:t> </a:t>
            </a:r>
            <a:r>
              <a:rPr lang="ru-RU" sz="2800" dirty="0" err="1" smtClean="0"/>
              <a:t>мекемелермен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бірлесе</a:t>
            </a:r>
            <a:r>
              <a:rPr lang="ru-RU" sz="2800" dirty="0" smtClean="0"/>
              <a:t> </a:t>
            </a:r>
            <a:r>
              <a:rPr lang="ru-RU" sz="2800" dirty="0" err="1" smtClean="0"/>
              <a:t>жүзеге асырады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86388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00826" y="0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1.4.</a:t>
            </a:r>
            <a:r>
              <a:rPr lang="ru-RU" sz="2800" b="1" dirty="0" smtClean="0"/>
              <a:t> </a:t>
            </a:r>
            <a:r>
              <a:rPr lang="ru-RU" sz="2800" dirty="0" smtClean="0"/>
              <a:t>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өз қызметінде Қазақстан Республикасының Конституциясы</a:t>
            </a:r>
            <a:r>
              <a:rPr lang="ru-RU" sz="2800" dirty="0" smtClean="0"/>
              <a:t>, </a:t>
            </a:r>
            <a:r>
              <a:rPr lang="ru-RU" sz="2800" dirty="0" err="1" smtClean="0"/>
              <a:t>заңнамасы және басқа </a:t>
            </a:r>
            <a:r>
              <a:rPr lang="ru-RU" sz="2800" dirty="0" smtClean="0"/>
              <a:t>да </a:t>
            </a:r>
            <a:r>
              <a:rPr lang="ru-RU" sz="2800" dirty="0" err="1" smtClean="0"/>
              <a:t>нормативтік</a:t>
            </a:r>
            <a:r>
              <a:rPr lang="ru-RU" sz="2800" dirty="0" smtClean="0"/>
              <a:t> </a:t>
            </a:r>
            <a:r>
              <a:rPr lang="ru-RU" sz="2800" dirty="0" err="1" smtClean="0"/>
              <a:t>құқықтық актілерін</a:t>
            </a:r>
            <a:r>
              <a:rPr lang="ru-RU" sz="2800" dirty="0" smtClean="0"/>
              <a:t>, </a:t>
            </a:r>
            <a:r>
              <a:rPr lang="ru-RU" sz="2800" dirty="0" err="1" smtClean="0"/>
              <a:t>Қазақстан Республикасында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ратификацияланған халықаралық актілерді</a:t>
            </a:r>
            <a:r>
              <a:rPr lang="ru-RU" sz="2800" dirty="0" smtClean="0"/>
              <a:t> </a:t>
            </a:r>
            <a:r>
              <a:rPr lang="ru-RU" sz="2800" dirty="0" err="1" smtClean="0"/>
              <a:t>басшылыққа алады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i="1" dirty="0" smtClean="0"/>
              <a:t>2. МАҚСАТЫ МЕН МІНДЕТТЕРІ </a:t>
            </a:r>
            <a:endParaRPr lang="ru-RU" sz="2800" i="1" dirty="0" smtClean="0"/>
          </a:p>
          <a:p>
            <a:pPr algn="ctr">
              <a:buNone/>
            </a:pPr>
            <a:r>
              <a:rPr lang="ru-RU" sz="2800" i="1" dirty="0" smtClean="0"/>
              <a:t>2.1.</a:t>
            </a:r>
            <a:r>
              <a:rPr lang="ru-RU" sz="2800" b="1" i="1" dirty="0" smtClean="0"/>
              <a:t> «</a:t>
            </a:r>
            <a:r>
              <a:rPr lang="ru-RU" sz="2800" b="1" i="1" dirty="0" err="1" smtClean="0"/>
              <a:t>Жас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Ұланның» мақсаты:</a:t>
            </a:r>
            <a:r>
              <a:rPr lang="ru-RU" sz="2800" i="1" dirty="0" smtClean="0"/>
              <a:t> </a:t>
            </a:r>
          </a:p>
          <a:p>
            <a:pPr algn="ctr"/>
            <a:endParaRPr lang="ru-RU" sz="28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өскелең 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ұрпақтың бойында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патриоттық, білім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өзін-өзі жетілдіруге</a:t>
            </a:r>
            <a:r>
              <a:rPr lang="ru-RU" sz="2800" dirty="0" smtClean="0"/>
              <a:t> </a:t>
            </a:r>
            <a:r>
              <a:rPr lang="ru-RU" sz="2800" dirty="0" err="1" smtClean="0"/>
              <a:t>деген</a:t>
            </a:r>
            <a:r>
              <a:rPr lang="ru-RU" sz="2800" dirty="0" smtClean="0"/>
              <a:t> </a:t>
            </a:r>
            <a:r>
              <a:rPr lang="ru-RU" sz="2800" dirty="0" err="1" smtClean="0"/>
              <a:t>құштарлық</a:t>
            </a:r>
            <a:r>
              <a:rPr lang="ru-RU" sz="2800" dirty="0" smtClean="0"/>
              <a:t>, </a:t>
            </a:r>
            <a:r>
              <a:rPr lang="ru-RU" sz="2800" dirty="0" err="1" smtClean="0"/>
              <a:t>беріктік</a:t>
            </a:r>
            <a:r>
              <a:rPr lang="ru-RU" sz="2800" dirty="0" smtClean="0"/>
              <a:t>, </a:t>
            </a:r>
            <a:r>
              <a:rPr lang="ru-RU" sz="2800" dirty="0" err="1" smtClean="0"/>
              <a:t>Отан</a:t>
            </a:r>
            <a:r>
              <a:rPr lang="ru-RU" sz="2800" dirty="0" smtClean="0"/>
              <a:t> </a:t>
            </a:r>
            <a:r>
              <a:rPr lang="ru-RU" sz="2800" dirty="0" err="1" smtClean="0"/>
              <a:t>тарихына</a:t>
            </a:r>
            <a:r>
              <a:rPr lang="ru-RU" sz="2800" dirty="0" smtClean="0"/>
              <a:t>, </a:t>
            </a:r>
            <a:r>
              <a:rPr lang="ru-RU" sz="2800" dirty="0" err="1" smtClean="0"/>
              <a:t>Тәуелсіз Қазақстанның бүгіні 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болашағына деген</a:t>
            </a:r>
            <a:r>
              <a:rPr lang="ru-RU" sz="2800" dirty="0" smtClean="0"/>
              <a:t> </a:t>
            </a:r>
            <a:r>
              <a:rPr lang="ru-RU" sz="2800" dirty="0" err="1" smtClean="0"/>
              <a:t>жауапкершілікті</a:t>
            </a:r>
            <a:r>
              <a:rPr lang="ru-RU" sz="2800" dirty="0" smtClean="0"/>
              <a:t> </a:t>
            </a:r>
            <a:r>
              <a:rPr lang="ru-RU" sz="2800" dirty="0" err="1" smtClean="0"/>
              <a:t>қалыптастыру</a:t>
            </a:r>
            <a:r>
              <a:rPr lang="ru-RU" sz="2800" dirty="0" smtClean="0"/>
              <a:t>. </a:t>
            </a:r>
          </a:p>
          <a:p>
            <a:pPr algn="ctr">
              <a:buNone/>
            </a:pPr>
            <a:r>
              <a:rPr lang="ru-RU" sz="2800" dirty="0" smtClean="0"/>
              <a:t>2.2.«</a:t>
            </a:r>
            <a:r>
              <a:rPr lang="ru-RU" sz="2800" b="1" dirty="0" err="1" smtClean="0"/>
              <a:t>Жас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Ұланның» міндеттері</a:t>
            </a:r>
            <a:r>
              <a:rPr lang="ru-RU" sz="2800" b="1" dirty="0" smtClean="0"/>
              <a:t>: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Қазақстан халқының тілін</a:t>
            </a:r>
            <a:r>
              <a:rPr lang="ru-RU" sz="2800" dirty="0" smtClean="0"/>
              <a:t>, </a:t>
            </a:r>
            <a:r>
              <a:rPr lang="ru-RU" sz="2800" dirty="0" err="1" smtClean="0"/>
              <a:t>мәдениетін, тарихын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білу</a:t>
            </a:r>
            <a:r>
              <a:rPr lang="ru-RU" sz="2800" dirty="0" smtClean="0"/>
              <a:t> </a:t>
            </a:r>
            <a:r>
              <a:rPr lang="ru-RU" sz="2800" dirty="0" err="1" smtClean="0"/>
              <a:t>негізінде</a:t>
            </a:r>
            <a:r>
              <a:rPr lang="ru-RU" sz="2800" dirty="0" smtClean="0"/>
              <a:t> </a:t>
            </a:r>
            <a:r>
              <a:rPr lang="ru-RU" sz="2800" dirty="0" err="1" smtClean="0"/>
              <a:t>өскелең 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ұрпақтың бойында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рухани-адамгершілік</a:t>
            </a:r>
            <a:r>
              <a:rPr lang="ru-RU" sz="2800" dirty="0" smtClean="0"/>
              <a:t> </a:t>
            </a:r>
            <a:r>
              <a:rPr lang="ru-RU" sz="2800" dirty="0" err="1" smtClean="0"/>
              <a:t>әлеуетті қалыптастыру;</a:t>
            </a:r>
            <a:r>
              <a:rPr lang="ru-RU" sz="2800" dirty="0" smtClean="0"/>
              <a:t> </a:t>
            </a:r>
          </a:p>
          <a:p>
            <a:pPr>
              <a:buFontTx/>
              <a:buChar char="-"/>
            </a:pPr>
            <a:r>
              <a:rPr lang="ru-RU" sz="2800" dirty="0" err="1" smtClean="0"/>
              <a:t>балалар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жасөспірімдердің азаматтық белсенділігі</a:t>
            </a:r>
            <a:r>
              <a:rPr lang="ru-RU" sz="2800" dirty="0" smtClean="0"/>
              <a:t> </a:t>
            </a:r>
            <a:r>
              <a:rPr lang="ru-RU" sz="2800" dirty="0" err="1" smtClean="0"/>
              <a:t>мен</a:t>
            </a:r>
            <a:r>
              <a:rPr lang="ru-RU" sz="2800" dirty="0" smtClean="0"/>
              <a:t> </a:t>
            </a:r>
            <a:r>
              <a:rPr lang="ru-RU" sz="2800" dirty="0" err="1" smtClean="0"/>
              <a:t>саналылығын арттыру</a:t>
            </a:r>
            <a:r>
              <a:rPr lang="ru-RU" sz="2800" dirty="0" smtClean="0"/>
              <a:t>;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танымдық жұмыстарды ынталандыру</a:t>
            </a:r>
            <a:r>
              <a:rPr lang="ru-RU" sz="2800" dirty="0" smtClean="0"/>
              <a:t>; 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балалар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жасөспірімдердің зияткерлік</a:t>
            </a:r>
            <a:r>
              <a:rPr lang="ru-RU" sz="2800" dirty="0" smtClean="0"/>
              <a:t>, </a:t>
            </a:r>
            <a:r>
              <a:rPr lang="ru-RU" sz="2800" dirty="0" err="1" smtClean="0"/>
              <a:t>шығармашылық және әлеуметтік дамуы</a:t>
            </a:r>
            <a:r>
              <a:rPr lang="ru-RU" sz="2800" dirty="0" smtClean="0"/>
              <a:t> </a:t>
            </a:r>
            <a:r>
              <a:rPr lang="ru-RU" sz="2800" dirty="0" err="1" smtClean="0"/>
              <a:t>үшін қолайлы жағдай жасау</a:t>
            </a:r>
            <a:r>
              <a:rPr lang="ru-RU" sz="2800" dirty="0" smtClean="0"/>
              <a:t>; </a:t>
            </a:r>
          </a:p>
          <a:p>
            <a:pPr>
              <a:buFontTx/>
              <a:buChar char="-"/>
            </a:pPr>
            <a:r>
              <a:rPr lang="ru-RU" sz="2800" dirty="0" err="1" smtClean="0"/>
              <a:t>жауапкершілік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еңбексүйгіштікті қалыптастыруға</a:t>
            </a:r>
            <a:r>
              <a:rPr lang="ru-RU" sz="2800" dirty="0" smtClean="0"/>
              <a:t>, </a:t>
            </a:r>
            <a:r>
              <a:rPr lang="ru-RU" sz="2800" dirty="0" err="1" smtClean="0"/>
              <a:t>көшбасшылық және ұйымдастырушылық қабілеттерін дамытуға бағытталған баланың жеке</a:t>
            </a:r>
            <a:r>
              <a:rPr lang="ru-RU" sz="2800" dirty="0" smtClean="0"/>
              <a:t> </a:t>
            </a:r>
            <a:r>
              <a:rPr lang="ru-RU" sz="2800" dirty="0" err="1" smtClean="0"/>
              <a:t>тұлғалық қасиеттерін дамыту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ҚЫЗМЕТТЕРІ МЕН ҚАҒИДАЛАРЫ </a:t>
            </a:r>
          </a:p>
          <a:p>
            <a:pPr>
              <a:buNone/>
            </a:pPr>
            <a:r>
              <a:rPr lang="ru-RU" dirty="0" smtClean="0"/>
              <a:t>3.1. </a:t>
            </a:r>
            <a:r>
              <a:rPr lang="ru-RU" b="1" dirty="0" smtClean="0"/>
              <a:t>«</a:t>
            </a:r>
            <a:r>
              <a:rPr lang="ru-RU" b="1" dirty="0" err="1" smtClean="0"/>
              <a:t>Жас</a:t>
            </a:r>
            <a:r>
              <a:rPr lang="ru-RU" b="1" dirty="0" smtClean="0"/>
              <a:t> </a:t>
            </a:r>
            <a:r>
              <a:rPr lang="ru-RU" b="1" dirty="0" err="1" smtClean="0"/>
              <a:t>Ұлан» келесі</a:t>
            </a:r>
            <a:r>
              <a:rPr lang="ru-RU" b="1" dirty="0" smtClean="0"/>
              <a:t> </a:t>
            </a:r>
            <a:r>
              <a:rPr lang="ru-RU" b="1" dirty="0" err="1" smtClean="0"/>
              <a:t>қызметтерді атқарады: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err="1" smtClean="0"/>
              <a:t>тәрбиелік;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танымдық;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коммуникативтік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әлеуметтік;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ақпараттық;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err="1" smtClean="0"/>
              <a:t>шығармашылық.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3.2.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Жас</a:t>
            </a:r>
            <a:r>
              <a:rPr lang="ru-RU" b="1" i="1" dirty="0" smtClean="0"/>
              <a:t> </a:t>
            </a:r>
            <a:r>
              <a:rPr lang="ru-RU" b="1" i="1" dirty="0" err="1" smtClean="0"/>
              <a:t>Ұлан» қызметінің қағидалары: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sz="2800" dirty="0" smtClean="0"/>
              <a:t>- азаматтық </a:t>
            </a:r>
            <a:r>
              <a:rPr lang="ru-RU" sz="2800" dirty="0" err="1" smtClean="0"/>
              <a:t>сана-сезім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 жалпы</a:t>
            </a:r>
            <a:r>
              <a:rPr lang="ru-RU" sz="2800" dirty="0" smtClean="0"/>
              <a:t> </a:t>
            </a:r>
            <a:r>
              <a:rPr lang="ru-RU" sz="2800" dirty="0" err="1" smtClean="0"/>
              <a:t>адами</a:t>
            </a:r>
            <a:r>
              <a:rPr lang="ru-RU" sz="2800" dirty="0" smtClean="0"/>
              <a:t> </a:t>
            </a:r>
            <a:r>
              <a:rPr lang="ru-RU" sz="2800" dirty="0" err="1" smtClean="0"/>
              <a:t>құндылықтардың басымдылығы;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еріктілік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 қол жетімділік</a:t>
            </a:r>
            <a:r>
              <a:rPr lang="ru-RU" sz="2800" dirty="0" smtClean="0"/>
              <a:t>; 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ұрпақтар сабақтастығы </a:t>
            </a:r>
            <a:r>
              <a:rPr lang="ru-RU" sz="2800" dirty="0" smtClean="0"/>
              <a:t>мен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</a:t>
            </a:r>
            <a:r>
              <a:rPr lang="ru-RU" sz="2800" dirty="0" smtClean="0"/>
              <a:t>» </a:t>
            </a:r>
            <a:r>
              <a:rPr lang="ru-RU" sz="2800" dirty="0" err="1" smtClean="0"/>
              <a:t>ұйымының дәстүрлерін сақтау</a:t>
            </a:r>
            <a:r>
              <a:rPr lang="ru-RU" sz="2800" dirty="0" smtClean="0"/>
              <a:t>; 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ұйымның негізгі</a:t>
            </a:r>
            <a:r>
              <a:rPr lang="ru-RU" sz="2800" dirty="0" smtClean="0"/>
              <a:t> </a:t>
            </a:r>
            <a:r>
              <a:rPr lang="ru-RU" sz="2800" dirty="0" err="1" smtClean="0"/>
              <a:t>мақсаты </a:t>
            </a:r>
            <a:r>
              <a:rPr lang="ru-RU" sz="2800" dirty="0" smtClean="0"/>
              <a:t>мен </a:t>
            </a:r>
            <a:r>
              <a:rPr lang="ru-RU" sz="2800" dirty="0" err="1" smtClean="0"/>
              <a:t>міндетін</a:t>
            </a:r>
            <a:r>
              <a:rPr lang="ru-RU" sz="2800" dirty="0" smtClean="0"/>
              <a:t> </a:t>
            </a:r>
            <a:r>
              <a:rPr lang="ru-RU" sz="2800" dirty="0" err="1" smtClean="0"/>
              <a:t>жүзеге асырудағы ересектер</a:t>
            </a:r>
            <a:r>
              <a:rPr lang="ru-RU" sz="2800" dirty="0" smtClean="0"/>
              <a:t> </a:t>
            </a:r>
            <a:r>
              <a:rPr lang="ru-RU" sz="2800" dirty="0" err="1" smtClean="0"/>
              <a:t>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балалардың бірлігі</a:t>
            </a:r>
            <a:r>
              <a:rPr lang="ru-RU" sz="2800" dirty="0" smtClean="0"/>
              <a:t>; </a:t>
            </a:r>
          </a:p>
          <a:p>
            <a:pPr>
              <a:buFontTx/>
              <a:buChar char="-"/>
            </a:pPr>
            <a:r>
              <a:rPr lang="ru-RU" sz="2800" dirty="0" err="1" smtClean="0"/>
              <a:t>қызметтің патриоттық, толеранттық, рухани-адамгершілік</a:t>
            </a:r>
            <a:r>
              <a:rPr lang="ru-RU" sz="2800" dirty="0" smtClean="0"/>
              <a:t> </a:t>
            </a:r>
            <a:r>
              <a:rPr lang="ru-RU" sz="2800" dirty="0" err="1" smtClean="0"/>
              <a:t>бағыты.</a:t>
            </a: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/>
              <a:t>4. МҮШЕЛІК, ОҒАН ҚАБЫЛДАНУ ЖӘНЕ ШЫҒУ ТӘРТІБІ</a:t>
            </a:r>
            <a:r>
              <a:rPr lang="ru-RU" sz="2800" i="1" dirty="0" smtClean="0"/>
              <a:t> </a:t>
            </a:r>
          </a:p>
          <a:p>
            <a:pPr>
              <a:buNone/>
            </a:pPr>
            <a:r>
              <a:rPr lang="ru-RU" sz="2800" dirty="0" smtClean="0"/>
              <a:t>4.1.</a:t>
            </a:r>
            <a:r>
              <a:rPr lang="ru-RU" sz="2800" b="1" dirty="0" smtClean="0"/>
              <a:t>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Ұлан» ұйымында мүше болудың </a:t>
            </a:r>
            <a:r>
              <a:rPr lang="ru-RU" sz="2800" b="1" dirty="0" err="1" smtClean="0"/>
              <a:t>екідеңгейлі жүйесі </a:t>
            </a:r>
            <a:r>
              <a:rPr lang="ru-RU" sz="2800" b="1" dirty="0" smtClean="0"/>
              <a:t>бар.</a:t>
            </a:r>
            <a:r>
              <a:rPr lang="ru-RU" sz="2800" dirty="0" smtClean="0"/>
              <a:t>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Ұланның» жоғары буынына</a:t>
            </a:r>
            <a:r>
              <a:rPr lang="ru-RU" sz="2800" dirty="0" smtClean="0"/>
              <a:t> 5-10 </a:t>
            </a:r>
            <a:r>
              <a:rPr lang="ru-RU" sz="2800" dirty="0" err="1" smtClean="0"/>
              <a:t>сынып</a:t>
            </a:r>
            <a:r>
              <a:rPr lang="ru-RU" sz="2800" dirty="0" smtClean="0"/>
              <a:t>, ал 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Қыран</a:t>
            </a:r>
            <a:r>
              <a:rPr lang="ru-RU" sz="2800" dirty="0" smtClean="0"/>
              <a:t>» </a:t>
            </a:r>
            <a:r>
              <a:rPr lang="ru-RU" sz="2800" dirty="0" err="1" smtClean="0"/>
              <a:t>төменгі буынына</a:t>
            </a:r>
            <a:r>
              <a:rPr lang="ru-RU" sz="2800" dirty="0" smtClean="0"/>
              <a:t> – 1-4 </a:t>
            </a:r>
            <a:r>
              <a:rPr lang="ru-RU" sz="2800" dirty="0" err="1" smtClean="0"/>
              <a:t>сынып</a:t>
            </a:r>
            <a:r>
              <a:rPr lang="ru-RU" sz="2800" dirty="0" smtClean="0"/>
              <a:t> </a:t>
            </a:r>
            <a:r>
              <a:rPr lang="ru-RU" sz="2800" dirty="0" err="1" smtClean="0"/>
              <a:t>оқушылары</a:t>
            </a:r>
            <a:r>
              <a:rPr lang="ru-RU" sz="2800" dirty="0" smtClean="0"/>
              <a:t>, </a:t>
            </a:r>
            <a:r>
              <a:rPr lang="ru-RU" sz="2800" dirty="0" err="1" smtClean="0"/>
              <a:t>сонымен</a:t>
            </a:r>
            <a:r>
              <a:rPr lang="ru-RU" sz="2800" dirty="0" smtClean="0"/>
              <a:t> </a:t>
            </a:r>
            <a:r>
              <a:rPr lang="ru-RU" sz="2800" dirty="0" err="1" smtClean="0"/>
              <a:t>қатар </a:t>
            </a:r>
            <a:r>
              <a:rPr lang="ru-RU" sz="2800" dirty="0" smtClean="0"/>
              <a:t>«</a:t>
            </a:r>
            <a:r>
              <a:rPr lang="ru-RU" sz="2800" dirty="0" err="1" smtClean="0"/>
              <a:t>Жас</a:t>
            </a:r>
            <a:r>
              <a:rPr lang="ru-RU" sz="2800" dirty="0" smtClean="0"/>
              <a:t> </a:t>
            </a:r>
            <a:r>
              <a:rPr lang="ru-RU" sz="2800" dirty="0" err="1" smtClean="0"/>
              <a:t>Ұланға</a:t>
            </a:r>
            <a:r>
              <a:rPr lang="ru-RU" sz="2800" dirty="0" smtClean="0"/>
              <a:t>» </a:t>
            </a:r>
            <a:r>
              <a:rPr lang="ru-RU" sz="2800" dirty="0" err="1" smtClean="0"/>
              <a:t>өз үлесін қосуға және оның мүшесі болуға ерікті</a:t>
            </a:r>
            <a:r>
              <a:rPr lang="ru-RU" sz="2800" dirty="0" smtClean="0"/>
              <a:t> </a:t>
            </a:r>
            <a:r>
              <a:rPr lang="ru-RU" sz="2800" dirty="0" err="1" smtClean="0"/>
              <a:t>түрде ниет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білдірген</a:t>
            </a:r>
            <a:r>
              <a:rPr lang="ru-RU" sz="2800" dirty="0" smtClean="0"/>
              <a:t> </a:t>
            </a:r>
            <a:r>
              <a:rPr lang="ru-RU" sz="2800" dirty="0" err="1" smtClean="0"/>
              <a:t>балалар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жасөспірімдер қабылданады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958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2012-05-28T08:47:44Z</dcterms:created>
  <dcterms:modified xsi:type="dcterms:W3CDTF">2012-12-06T06:57:59Z</dcterms:modified>
</cp:coreProperties>
</file>